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6A68-41BE-4920-857C-DB7EA5F39EF7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1F2D-5FB2-4EEB-8997-BEB71803F4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9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41F2D-5FB2-4EEB-8997-BEB71803F4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5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8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1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5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4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0461-1844-496C-AB07-E294CFD4A0CC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7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3028" y="260632"/>
            <a:ext cx="10515600" cy="48510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忌引日数参考図</a:t>
            </a:r>
            <a:endParaRPr kumimoji="1" lang="ja-JP" altLang="en-US" dirty="0"/>
          </a:p>
        </p:txBody>
      </p:sp>
      <p:sp>
        <p:nvSpPr>
          <p:cNvPr id="7" name="星 10 6"/>
          <p:cNvSpPr/>
          <p:nvPr/>
        </p:nvSpPr>
        <p:spPr>
          <a:xfrm>
            <a:off x="4279793" y="3523410"/>
            <a:ext cx="1435054" cy="829346"/>
          </a:xfrm>
          <a:prstGeom prst="star10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本人</a:t>
            </a:r>
            <a:endParaRPr kumimoji="1" lang="ja-JP" altLang="en-US" dirty="0"/>
          </a:p>
        </p:txBody>
      </p:sp>
      <p:sp>
        <p:nvSpPr>
          <p:cNvPr id="10" name="フローチャート: 結合子 9"/>
          <p:cNvSpPr/>
          <p:nvPr/>
        </p:nvSpPr>
        <p:spPr>
          <a:xfrm>
            <a:off x="5789795" y="4642778"/>
            <a:ext cx="705851" cy="617621"/>
          </a:xfrm>
          <a:prstGeom prst="flowChartConnector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子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フローチャート: 結合子 11"/>
          <p:cNvSpPr/>
          <p:nvPr/>
        </p:nvSpPr>
        <p:spPr>
          <a:xfrm>
            <a:off x="5789795" y="5783570"/>
            <a:ext cx="705851" cy="617621"/>
          </a:xfrm>
          <a:prstGeom prst="flowChartConnector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孫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6705322" y="3666524"/>
            <a:ext cx="1010652" cy="553453"/>
          </a:xfrm>
          <a:prstGeom prst="beve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配偶者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フローチャート: 結合子 14"/>
          <p:cNvSpPr/>
          <p:nvPr/>
        </p:nvSpPr>
        <p:spPr>
          <a:xfrm>
            <a:off x="4540921" y="2217336"/>
            <a:ext cx="922422" cy="771964"/>
          </a:xfrm>
          <a:prstGeom prst="flowChartConnector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父母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" name="フローチャート: 結合子 16"/>
          <p:cNvSpPr/>
          <p:nvPr/>
        </p:nvSpPr>
        <p:spPr>
          <a:xfrm>
            <a:off x="4546994" y="904617"/>
            <a:ext cx="922422" cy="771964"/>
          </a:xfrm>
          <a:prstGeom prst="flowChartConnector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祖父母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019387" y="1971326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叔父叔母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975813" y="3268557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兄弟姉妹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471861" y="3268557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配偶者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471860" y="1975168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配偶者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772372" y="2283213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父母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772372" y="945840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祖父母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851367" y="1971507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叔父叔母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8804233" y="3276275"/>
            <a:ext cx="866274" cy="6898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兄弟姉妹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166158" y="4660232"/>
            <a:ext cx="866274" cy="6827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配偶者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1" name="等号 40"/>
          <p:cNvSpPr/>
          <p:nvPr/>
        </p:nvSpPr>
        <p:spPr>
          <a:xfrm>
            <a:off x="2308132" y="2267439"/>
            <a:ext cx="672511" cy="24184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減算記号 42"/>
          <p:cNvSpPr/>
          <p:nvPr/>
        </p:nvSpPr>
        <p:spPr>
          <a:xfrm rot="16200000">
            <a:off x="4708578" y="3100813"/>
            <a:ext cx="585090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減算記号 43"/>
          <p:cNvSpPr/>
          <p:nvPr/>
        </p:nvSpPr>
        <p:spPr>
          <a:xfrm rot="16200000">
            <a:off x="5850351" y="4174313"/>
            <a:ext cx="584740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減算記号 44"/>
          <p:cNvSpPr/>
          <p:nvPr/>
        </p:nvSpPr>
        <p:spPr>
          <a:xfrm rot="16200000">
            <a:off x="5850351" y="5349357"/>
            <a:ext cx="584740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減算記号 46"/>
          <p:cNvSpPr/>
          <p:nvPr/>
        </p:nvSpPr>
        <p:spPr>
          <a:xfrm rot="16200000">
            <a:off x="6846561" y="3108391"/>
            <a:ext cx="736758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減算記号 49"/>
          <p:cNvSpPr/>
          <p:nvPr/>
        </p:nvSpPr>
        <p:spPr>
          <a:xfrm rot="1967144">
            <a:off x="7460942" y="3025731"/>
            <a:ext cx="1490262" cy="243749"/>
          </a:xfrm>
          <a:prstGeom prst="mathMinus">
            <a:avLst>
              <a:gd name="adj1" fmla="val 3820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減算記号 51"/>
          <p:cNvSpPr/>
          <p:nvPr/>
        </p:nvSpPr>
        <p:spPr>
          <a:xfrm rot="19645731">
            <a:off x="3655727" y="2861013"/>
            <a:ext cx="1147999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36231" y="3988954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３日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15053" y="160311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３日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215052" y="2884251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362183" y="1679483"/>
            <a:ext cx="85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（３日）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299726" y="4208577"/>
            <a:ext cx="696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７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06789" y="5464498"/>
            <a:ext cx="1291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（５日）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176230" y="535513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176231" y="6327763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592176" y="3988954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621024" y="2708701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404818" y="3983424"/>
            <a:ext cx="1255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（３日）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404819" y="2675282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182867" y="2709324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67" name="角丸四角形 66"/>
          <p:cNvSpPr/>
          <p:nvPr/>
        </p:nvSpPr>
        <p:spPr>
          <a:xfrm>
            <a:off x="1711236" y="5410878"/>
            <a:ext cx="626899" cy="47657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68" name="フローチャート: 結合子 67"/>
          <p:cNvSpPr/>
          <p:nvPr/>
        </p:nvSpPr>
        <p:spPr>
          <a:xfrm>
            <a:off x="1801785" y="4828736"/>
            <a:ext cx="445799" cy="438888"/>
          </a:xfrm>
          <a:prstGeom prst="flowChartConnector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等号 68"/>
          <p:cNvSpPr/>
          <p:nvPr/>
        </p:nvSpPr>
        <p:spPr>
          <a:xfrm>
            <a:off x="2432072" y="4954549"/>
            <a:ext cx="521369" cy="246997"/>
          </a:xfrm>
          <a:prstGeom prst="mathEqual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等号 69"/>
          <p:cNvSpPr/>
          <p:nvPr/>
        </p:nvSpPr>
        <p:spPr>
          <a:xfrm>
            <a:off x="2421682" y="5525666"/>
            <a:ext cx="521369" cy="246997"/>
          </a:xfrm>
          <a:prstGeom prst="mathEqual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11640" y="4854371"/>
            <a:ext cx="67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血族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911640" y="5442288"/>
            <a:ext cx="67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姻</a:t>
            </a:r>
            <a:r>
              <a:rPr kumimoji="1" lang="ja-JP" altLang="en-US" dirty="0" smtClean="0"/>
              <a:t>族</a:t>
            </a:r>
            <a:endParaRPr kumimoji="1" lang="ja-JP" altLang="en-US" dirty="0"/>
          </a:p>
        </p:txBody>
      </p:sp>
      <p:sp>
        <p:nvSpPr>
          <p:cNvPr id="74" name="等号 73"/>
          <p:cNvSpPr/>
          <p:nvPr/>
        </p:nvSpPr>
        <p:spPr>
          <a:xfrm>
            <a:off x="2308133" y="3492539"/>
            <a:ext cx="672511" cy="24184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等号 74"/>
          <p:cNvSpPr/>
          <p:nvPr/>
        </p:nvSpPr>
        <p:spPr>
          <a:xfrm>
            <a:off x="6462306" y="4874696"/>
            <a:ext cx="672511" cy="24184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6" name="等号 75"/>
          <p:cNvSpPr/>
          <p:nvPr/>
        </p:nvSpPr>
        <p:spPr>
          <a:xfrm>
            <a:off x="5789795" y="3819962"/>
            <a:ext cx="672511" cy="241845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減算記号 76"/>
          <p:cNvSpPr/>
          <p:nvPr/>
        </p:nvSpPr>
        <p:spPr>
          <a:xfrm rot="1967144">
            <a:off x="7469272" y="1822383"/>
            <a:ext cx="1490262" cy="243749"/>
          </a:xfrm>
          <a:prstGeom prst="mathMinus">
            <a:avLst>
              <a:gd name="adj1" fmla="val 3820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346609" y="2909919"/>
            <a:ext cx="798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日）</a:t>
            </a:r>
            <a:endParaRPr kumimoji="1" lang="ja-JP" altLang="en-US" dirty="0"/>
          </a:p>
        </p:txBody>
      </p:sp>
      <p:sp>
        <p:nvSpPr>
          <p:cNvPr id="79" name="減算記号 78"/>
          <p:cNvSpPr/>
          <p:nvPr/>
        </p:nvSpPr>
        <p:spPr>
          <a:xfrm rot="16200000">
            <a:off x="4708578" y="1772120"/>
            <a:ext cx="585090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減算記号 79"/>
          <p:cNvSpPr/>
          <p:nvPr/>
        </p:nvSpPr>
        <p:spPr>
          <a:xfrm rot="16200000">
            <a:off x="6922395" y="1797548"/>
            <a:ext cx="585090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減算記号 80"/>
          <p:cNvSpPr/>
          <p:nvPr/>
        </p:nvSpPr>
        <p:spPr>
          <a:xfrm rot="19645731">
            <a:off x="3655726" y="1543368"/>
            <a:ext cx="1147999" cy="379508"/>
          </a:xfrm>
          <a:prstGeom prst="mathMin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042738" y="5921840"/>
            <a:ext cx="41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括弧は、“生計を一にする場合”の日数（血族として取り扱うため）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54189" y="5849219"/>
            <a:ext cx="3237309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“生計を一にする場合</a:t>
            </a:r>
            <a:r>
              <a:rPr lang="ja-JP" altLang="en-US" sz="1400" dirty="0" smtClean="0"/>
              <a:t>”とは、同居の有無に関係なく、常に生活費、学資金、療養費等の送金が行われている状態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213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105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忌引日数参考図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忌引日数参考図</dc:title>
  <dc:creator>中原　規寿</dc:creator>
  <cp:lastModifiedBy>中原　規寿</cp:lastModifiedBy>
  <cp:revision>76</cp:revision>
  <cp:lastPrinted>2016-02-09T06:58:09Z</cp:lastPrinted>
  <dcterms:created xsi:type="dcterms:W3CDTF">2016-01-18T06:03:56Z</dcterms:created>
  <dcterms:modified xsi:type="dcterms:W3CDTF">2016-02-09T07:42:06Z</dcterms:modified>
</cp:coreProperties>
</file>